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2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C155A-5440-4468-B445-DEBCA71D7294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0601D-6D42-464D-AED4-BD7765B447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80C3D8-BAD1-4407-8734-62BF420D8D98}" type="datetimeFigureOut">
              <a:rPr lang="en-US" smtClean="0"/>
              <a:pPr/>
              <a:t>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3E0F0D-600C-4315-B9EE-39CC7BFB9E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4572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n-US" sz="9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7854696" cy="1752600"/>
          </a:xfrm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b="1" dirty="0" smtClean="0"/>
              <a:t>STATE COUNCIL FOR </a:t>
            </a:r>
          </a:p>
          <a:p>
            <a:pPr algn="ctr"/>
            <a:r>
              <a:rPr lang="en-US" sz="4000" b="1" dirty="0" smtClean="0"/>
              <a:t>EDUCATIONAL  RESEARCH AND</a:t>
            </a:r>
          </a:p>
          <a:p>
            <a:pPr algn="ctr"/>
            <a:r>
              <a:rPr lang="en-US" sz="4000" b="1" dirty="0" smtClean="0"/>
              <a:t>	    TRAINING - HYDERABAD</a:t>
            </a:r>
            <a:r>
              <a:rPr lang="en-US" b="1" dirty="0" smtClean="0"/>
              <a:t>	</a:t>
            </a:r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dirty="0" smtClean="0"/>
              <a:t>	    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LESSON PLAN : OUR EARTH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Class: IX    Period: I                          Time: 45 m.</a:t>
            </a:r>
          </a:p>
          <a:p>
            <a:r>
              <a:rPr lang="en-US" b="1" dirty="0" smtClean="0"/>
              <a:t>Sub Title: Our Universe, the Sun and the Earth</a:t>
            </a:r>
          </a:p>
          <a:p>
            <a:r>
              <a:rPr lang="en-US" b="1" dirty="0" smtClean="0"/>
              <a:t>OBJECTIVES:</a:t>
            </a:r>
          </a:p>
          <a:p>
            <a:pPr>
              <a:buNone/>
            </a:pPr>
            <a:r>
              <a:rPr lang="en-US" b="1" dirty="0" smtClean="0"/>
              <a:t>Write the objectives for the complete Chapter.</a:t>
            </a: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Ex: Conceptual understanding</a:t>
            </a:r>
            <a:r>
              <a:rPr lang="en-US" b="1" i="1" dirty="0" smtClean="0"/>
              <a:t>:  Children;</a:t>
            </a:r>
          </a:p>
          <a:p>
            <a:r>
              <a:rPr lang="en-US" b="1" dirty="0" smtClean="0"/>
              <a:t> explain the reasons of exploitation of the earth</a:t>
            </a:r>
          </a:p>
          <a:p>
            <a:r>
              <a:rPr lang="en-US" b="1" dirty="0" smtClean="0"/>
              <a:t>compare the earth with other planets</a:t>
            </a:r>
          </a:p>
          <a:p>
            <a:r>
              <a:rPr lang="en-US" b="1" dirty="0" smtClean="0"/>
              <a:t>differentiate between latitudes and longitudes</a:t>
            </a:r>
          </a:p>
          <a:p>
            <a:r>
              <a:rPr lang="en-US" b="1" dirty="0" smtClean="0"/>
              <a:t>classify the continents and oceans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050760"/>
          </a:xfrm>
        </p:spPr>
        <p:txBody>
          <a:bodyPr/>
          <a:lstStyle/>
          <a:p>
            <a:r>
              <a:rPr lang="en-US" b="1" dirty="0" smtClean="0"/>
              <a:t>Differentiate between local and standard time</a:t>
            </a:r>
          </a:p>
          <a:p>
            <a:r>
              <a:rPr lang="en-US" b="1" dirty="0" smtClean="0"/>
              <a:t>Explains the difficulty of studying the formation of the earth and its structure.</a:t>
            </a:r>
          </a:p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Reading and understanding the text  given and interpreting:</a:t>
            </a:r>
          </a:p>
          <a:p>
            <a:r>
              <a:rPr lang="en-US" b="1" dirty="0" smtClean="0"/>
              <a:t>Read the text related to Earth’s orbit and give  their opinions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Information skills</a:t>
            </a:r>
          </a:p>
          <a:p>
            <a:r>
              <a:rPr lang="en-US" b="1" dirty="0" smtClean="0"/>
              <a:t>Collect tabulate and analyze  the  information of  different countries  and their local times and standard meridians</a:t>
            </a:r>
            <a:endParaRPr lang="en-US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601980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Reflection on contemporary issues and questioning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Reflect on the latitudes and the temperatures</a:t>
            </a:r>
          </a:p>
          <a:p>
            <a:r>
              <a:rPr lang="en-US" b="1" dirty="0" smtClean="0"/>
              <a:t>Reflect and put questions on the exploitation and destruction of  earth and forests</a:t>
            </a:r>
          </a:p>
          <a:p>
            <a:r>
              <a:rPr lang="en-US" sz="3600" b="1" i="1" dirty="0" smtClean="0">
                <a:solidFill>
                  <a:srgbClr val="C00000"/>
                </a:solidFill>
              </a:rPr>
              <a:t>Mapping Skills:</a:t>
            </a:r>
          </a:p>
          <a:p>
            <a:r>
              <a:rPr lang="en-US" sz="3200" b="1" dirty="0" smtClean="0"/>
              <a:t>Draw the world map, equator, longitudes etc;</a:t>
            </a:r>
          </a:p>
          <a:p>
            <a:r>
              <a:rPr lang="en-US" sz="3200" b="1" dirty="0" smtClean="0"/>
              <a:t>Point out the equator, standard meridians etc; on the world map</a:t>
            </a:r>
          </a:p>
          <a:p>
            <a:r>
              <a:rPr lang="en-US" sz="3200" b="1" dirty="0" smtClean="0"/>
              <a:t>Locate different countries and latitudes etc; on the world map</a:t>
            </a:r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Appreciation and Sensitivity</a:t>
            </a:r>
          </a:p>
          <a:p>
            <a:r>
              <a:rPr lang="en-US" sz="3200" b="1" i="1" dirty="0" smtClean="0"/>
              <a:t>Appreciate the uses of latitudes and longitudes, earth’s composition and its uses</a:t>
            </a:r>
            <a:endParaRPr lang="en-US" sz="3200" b="1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6868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I. Introduction:</a:t>
            </a:r>
          </a:p>
          <a:p>
            <a:r>
              <a:rPr lang="en-US" b="1" i="1" dirty="0" smtClean="0"/>
              <a:t>1) Greeting</a:t>
            </a:r>
            <a:r>
              <a:rPr lang="en-US" dirty="0" smtClean="0"/>
              <a:t>: </a:t>
            </a:r>
            <a:r>
              <a:rPr lang="en-US" b="1" dirty="0" smtClean="0"/>
              <a:t>Hello, children! How are you? Did you do the Home work?  Very good. Can you tell where the earth is? </a:t>
            </a:r>
          </a:p>
          <a:p>
            <a:pPr>
              <a:buNone/>
            </a:pPr>
            <a:r>
              <a:rPr lang="en-US" b="1" dirty="0" smtClean="0"/>
              <a:t>     Well! Have you heard about Universe? O.K. Tell me, what all are there in Universe?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="1" dirty="0" smtClean="0"/>
              <a:t>2</a:t>
            </a:r>
            <a:r>
              <a:rPr lang="en-US" b="1" i="1" dirty="0" smtClean="0"/>
              <a:t>)  Concept Mapping</a:t>
            </a:r>
            <a:r>
              <a:rPr lang="en-US" b="1" dirty="0" smtClean="0"/>
              <a:t>: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---------                          </a:t>
            </a:r>
            <a:r>
              <a:rPr lang="en-US" dirty="0" smtClean="0"/>
              <a:t>                 -----------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90800" y="3886200"/>
            <a:ext cx="43434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 universe        </a:t>
            </a:r>
            <a:endParaRPr lang="en-US" sz="28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54102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700" b="1" dirty="0" smtClean="0"/>
              <a:t>Excellent! O.K. Today, let us know more about our universe, Sun and Earth.</a:t>
            </a:r>
          </a:p>
          <a:p>
            <a:pPr>
              <a:spcBef>
                <a:spcPts val="400"/>
              </a:spcBef>
            </a:pPr>
            <a:r>
              <a:rPr lang="en-US" sz="2700" b="1" i="1" dirty="0" smtClean="0">
                <a:solidFill>
                  <a:schemeClr val="bg1"/>
                </a:solidFill>
              </a:rPr>
              <a:t>3)Announcement of the topic</a:t>
            </a:r>
            <a:r>
              <a:rPr lang="en-US" sz="2700" b="1" dirty="0" smtClean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ts val="400"/>
              </a:spcBef>
            </a:pPr>
            <a:r>
              <a:rPr lang="en-US" sz="2700" b="1" dirty="0" smtClean="0"/>
              <a:t>Teacher should write the title of the lesson on the </a:t>
            </a:r>
            <a:r>
              <a:rPr lang="en-US" sz="2700" b="1" dirty="0" err="1" smtClean="0"/>
              <a:t>b.b</a:t>
            </a:r>
            <a:r>
              <a:rPr lang="en-US" sz="2700" b="1" dirty="0" smtClean="0"/>
              <a:t>.</a:t>
            </a:r>
          </a:p>
          <a:p>
            <a:pPr algn="ctr">
              <a:spcBef>
                <a:spcPts val="400"/>
              </a:spcBef>
              <a:buNone/>
            </a:pPr>
            <a:r>
              <a:rPr lang="en-US" sz="2700" b="1" i="1" dirty="0" smtClean="0">
                <a:solidFill>
                  <a:schemeClr val="tx2">
                    <a:lumMod val="10000"/>
                  </a:schemeClr>
                </a:solidFill>
              </a:rPr>
              <a:t>Our Universe, the Sun and the Earth</a:t>
            </a:r>
          </a:p>
          <a:p>
            <a:pPr>
              <a:spcBef>
                <a:spcPts val="400"/>
              </a:spcBef>
              <a:buNone/>
            </a:pPr>
            <a:r>
              <a:rPr lang="en-US" sz="2700" b="1" i="1" dirty="0" smtClean="0">
                <a:solidFill>
                  <a:schemeClr val="bg1"/>
                </a:solidFill>
              </a:rPr>
              <a:t>II. Reading the text and identifying the unknown words and concepts:</a:t>
            </a:r>
          </a:p>
          <a:p>
            <a:pPr marL="514350" indent="-514350">
              <a:spcBef>
                <a:spcPts val="400"/>
              </a:spcBef>
              <a:buAutoNum type="arabicPeriod"/>
            </a:pPr>
            <a:r>
              <a:rPr lang="en-US" sz="2700" dirty="0" smtClean="0"/>
              <a:t>Dear children! Now, all of you open your readers and read page nos.1 and 2.</a:t>
            </a:r>
          </a:p>
          <a:p>
            <a:pPr marL="514350" indent="-514350">
              <a:spcBef>
                <a:spcPts val="400"/>
              </a:spcBef>
              <a:buAutoNum type="arabicPeriod"/>
            </a:pPr>
            <a:r>
              <a:rPr lang="en-US" sz="2700" dirty="0" smtClean="0"/>
              <a:t>Underline the words the unknown words and concepts whatever you feel with your pencil.</a:t>
            </a:r>
          </a:p>
          <a:p>
            <a:pPr marL="514350" indent="-514350">
              <a:spcBef>
                <a:spcPts val="400"/>
              </a:spcBef>
              <a:buAutoNum type="arabicPeriod"/>
            </a:pPr>
            <a:r>
              <a:rPr lang="en-US" sz="2700" dirty="0" smtClean="0"/>
              <a:t>Ex: Exploitation of the earth       global warming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0198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2. Well! children, Now, all of you tell one by one, the words </a:t>
            </a:r>
          </a:p>
          <a:p>
            <a:pPr algn="just"/>
            <a:r>
              <a:rPr lang="en-US" dirty="0" smtClean="0"/>
              <a:t>You  underlined.(Teacher should write the words told by the children on the </a:t>
            </a:r>
            <a:r>
              <a:rPr lang="en-US" dirty="0" err="1" smtClean="0"/>
              <a:t>b.b</a:t>
            </a:r>
            <a:r>
              <a:rPr lang="en-US" dirty="0" smtClean="0"/>
              <a:t> at the right hand side. Make the children to discuss and understand  the words.)</a:t>
            </a:r>
          </a:p>
          <a:p>
            <a:pPr algn="just"/>
            <a:r>
              <a:rPr lang="en-US" b="1" i="1" dirty="0" smtClean="0">
                <a:solidFill>
                  <a:schemeClr val="bg1"/>
                </a:solidFill>
              </a:rPr>
              <a:t>III. Understanding the concepts by discussion: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1.Making the children to speak</a:t>
            </a:r>
            <a:r>
              <a:rPr lang="en-US" dirty="0" smtClean="0"/>
              <a:t>:  Children, I hope you all understood  a part of the lesson. Let me know, how well you have understood. Come on! speak about the text.</a:t>
            </a:r>
          </a:p>
          <a:p>
            <a:pPr algn="just"/>
            <a:r>
              <a:rPr lang="en-US" dirty="0" smtClean="0"/>
              <a:t>(Teacher should allow and make all the children to speak on the text they have read.)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2.Asking questions:</a:t>
            </a:r>
          </a:p>
          <a:p>
            <a:pPr algn="just">
              <a:buNone/>
            </a:pPr>
            <a:r>
              <a:rPr lang="en-US" dirty="0" smtClean="0"/>
              <a:t>Very good. O.k. children, now put questions on the concepts and words you have not understood. Teacher should make the children to put </a:t>
            </a:r>
            <a:r>
              <a:rPr lang="en-US" dirty="0" smtClean="0"/>
              <a:t>questions </a:t>
            </a:r>
            <a:r>
              <a:rPr lang="en-US" dirty="0" smtClean="0"/>
              <a:t>adding the contemporary issues.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571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Writing questions to understand the text: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Children, you have asked some questions. O.k. I will also put  a few questions to make you to understand the text in a better manner, Shall I? I will write them on the </a:t>
            </a:r>
            <a:r>
              <a:rPr lang="en-US" sz="2200" dirty="0" err="1" smtClean="0"/>
              <a:t>b.b</a:t>
            </a:r>
            <a:r>
              <a:rPr lang="en-US" sz="2200" dirty="0" smtClean="0"/>
              <a:t>. Observe and think about the answers.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(Teacher should write the questions prepared by him on the </a:t>
            </a:r>
            <a:r>
              <a:rPr lang="en-US" sz="2200" dirty="0" err="1" smtClean="0"/>
              <a:t>b.b</a:t>
            </a:r>
            <a:r>
              <a:rPr lang="en-US" sz="2200" dirty="0" smtClean="0"/>
              <a:t>.)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Explain about Environmental crisis?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Give the differences between the Sun and the Earth.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Can you name the nine planets?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Why do you think people today are curious to know about the secrets of universe?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Read the following text and give your opinion.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The exploitation of the Earth has resulted in poisoning of our soils.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How do you think that the Earth gets poisoned by the exploitation?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(Teacher should involve the children in the discussion to give correct answers, help them wherever necessary and conclude the understanding part of the text read.)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715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Practicing skills:</a:t>
            </a:r>
          </a:p>
          <a:p>
            <a:r>
              <a:rPr lang="en-US" sz="2800" b="1" dirty="0" smtClean="0"/>
              <a:t>Information skills:</a:t>
            </a:r>
          </a:p>
          <a:p>
            <a:r>
              <a:rPr lang="en-US" sz="2800" dirty="0" smtClean="0"/>
              <a:t>Collect the information about the Solar system, tabulate and analyze.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14600"/>
          <a:ext cx="7924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3797300"/>
                <a:gridCol w="26416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Sl.No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 the planet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27584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</a:p>
                    <a:p>
                      <a:r>
                        <a:rPr lang="en-US" b="1" dirty="0" smtClean="0"/>
                        <a:t>2</a:t>
                      </a:r>
                    </a:p>
                    <a:p>
                      <a:r>
                        <a:rPr lang="en-US" b="1" dirty="0" smtClean="0"/>
                        <a:t>3</a:t>
                      </a:r>
                    </a:p>
                    <a:p>
                      <a:r>
                        <a:rPr lang="en-US" b="1" dirty="0" smtClean="0"/>
                        <a:t>4</a:t>
                      </a:r>
                    </a:p>
                    <a:p>
                      <a:r>
                        <a:rPr lang="en-US" b="1" dirty="0" smtClean="0"/>
                        <a:t>5</a:t>
                      </a:r>
                    </a:p>
                    <a:p>
                      <a:r>
                        <a:rPr lang="en-US" b="1" dirty="0" smtClean="0"/>
                        <a:t>6</a:t>
                      </a:r>
                    </a:p>
                    <a:p>
                      <a:r>
                        <a:rPr lang="en-US" b="1" dirty="0" smtClean="0"/>
                        <a:t>7</a:t>
                      </a:r>
                    </a:p>
                    <a:p>
                      <a:r>
                        <a:rPr lang="en-US" b="1" dirty="0" smtClean="0"/>
                        <a:t>8</a:t>
                      </a:r>
                    </a:p>
                    <a:p>
                      <a:r>
                        <a:rPr lang="en-US" b="1" dirty="0" smtClean="0"/>
                        <a:t>9.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Mercury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Nearest to the Sun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000" dirty="0" smtClean="0"/>
              <a:t>1. Which is the nearest planet to the Sun ?</a:t>
            </a:r>
          </a:p>
          <a:p>
            <a:pPr algn="just">
              <a:buNone/>
            </a:pPr>
            <a:r>
              <a:rPr lang="en-US" sz="3000" dirty="0" smtClean="0"/>
              <a:t>2. What happens if the Earth is placed nearest to the Sun?</a:t>
            </a:r>
          </a:p>
          <a:p>
            <a:pPr algn="just">
              <a:buNone/>
            </a:pPr>
            <a:r>
              <a:rPr lang="en-US" sz="3000" dirty="0" smtClean="0"/>
              <a:t>3. What is the position of the Saturn? Why do you think that the Saturn has no life on it?</a:t>
            </a:r>
          </a:p>
          <a:p>
            <a:pPr algn="just">
              <a:buNone/>
            </a:pPr>
            <a:r>
              <a:rPr lang="en-US" sz="3000" b="1" i="1" dirty="0" smtClean="0"/>
              <a:t>IV. Self Evaluation/Home work:</a:t>
            </a:r>
          </a:p>
          <a:p>
            <a:pPr algn="just"/>
            <a:r>
              <a:rPr lang="en-US" sz="3000" dirty="0" smtClean="0"/>
              <a:t>Children! Now, all of you open your note books and write the answers to the questions written on the </a:t>
            </a:r>
            <a:r>
              <a:rPr lang="en-US" sz="3000" dirty="0" err="1" smtClean="0"/>
              <a:t>b.b</a:t>
            </a:r>
            <a:r>
              <a:rPr lang="en-US" sz="3000" dirty="0" smtClean="0"/>
              <a:t>. </a:t>
            </a:r>
          </a:p>
          <a:p>
            <a:pPr algn="just">
              <a:buNone/>
            </a:pPr>
            <a:r>
              <a:rPr lang="en-US" sz="3000" dirty="0" smtClean="0"/>
              <a:t>Take the remaining questions as your home work.</a:t>
            </a:r>
            <a:endParaRPr lang="en-US" sz="3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b="1" dirty="0" smtClean="0"/>
              <a:t>THANK YOU!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6600" b="1" dirty="0" smtClean="0"/>
              <a:t>  </a:t>
            </a:r>
            <a:r>
              <a:rPr lang="en-US" sz="6000" b="1" dirty="0" smtClean="0"/>
              <a:t>HAPPY  TEACHING</a:t>
            </a:r>
            <a:r>
              <a:rPr lang="en-US" sz="6600" b="1" dirty="0" smtClean="0"/>
              <a:t>!</a:t>
            </a:r>
            <a:endParaRPr lang="en-US" sz="66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Bodoni MT Black" pitchFamily="18" charset="0"/>
              </a:rPr>
              <a:t>INSTRUCTION PERIOD</a:t>
            </a:r>
            <a:endParaRPr lang="en-US" sz="6000" b="1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191317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b="1" dirty="0" smtClean="0"/>
              <a:t>Steps of Transaction of a lesson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pPr marL="857250" indent="-857250"/>
            <a:r>
              <a:rPr lang="en-US" sz="4400" b="1" dirty="0" smtClean="0"/>
              <a:t>FOLLOW FOUR STEPS</a:t>
            </a:r>
            <a:endParaRPr lang="en-US" sz="44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 </a:t>
            </a:r>
            <a:r>
              <a:rPr lang="en-US" sz="4200" dirty="0" smtClean="0"/>
              <a:t>I</a:t>
            </a:r>
            <a:r>
              <a:rPr lang="en-US" sz="4200" dirty="0" smtClean="0"/>
              <a:t>.  INTRODUCTION</a:t>
            </a:r>
            <a:br>
              <a:rPr lang="en-US" sz="4200" dirty="0" smtClean="0"/>
            </a:br>
            <a:r>
              <a:rPr lang="en-US" sz="4200" dirty="0" smtClean="0"/>
              <a:t>II.  READING THE TEXT AND                         	INDENTIFYING THE  			UNKNOWN WORDS AND        	CONCEPTS</a:t>
            </a:r>
            <a:br>
              <a:rPr lang="en-US" sz="4200" dirty="0" smtClean="0"/>
            </a:br>
            <a:r>
              <a:rPr lang="en-US" sz="4200" dirty="0" smtClean="0"/>
              <a:t>III.  UNDERSTANDING THE          	CONCEPTS ANDDISCUSSION</a:t>
            </a:r>
            <a:br>
              <a:rPr lang="en-US" sz="4200" dirty="0" smtClean="0"/>
            </a:br>
            <a:r>
              <a:rPr lang="en-US" sz="4200" dirty="0" smtClean="0"/>
              <a:t>IV.  SELF EVALUATION/		 	 HOME WORK</a:t>
            </a:r>
            <a:endParaRPr lang="en-US" sz="4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dirty="0" smtClean="0"/>
              <a:t>I. INTRODUCTION</a:t>
            </a:r>
            <a:endParaRPr lang="en-US" sz="5400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i</a:t>
            </a:r>
            <a:r>
              <a:rPr lang="en-US" sz="4400" b="1" dirty="0" smtClean="0"/>
              <a:t>)   Greeting</a:t>
            </a:r>
          </a:p>
          <a:p>
            <a:r>
              <a:rPr lang="en-US" sz="4400" b="1" dirty="0" smtClean="0"/>
              <a:t>ii)  Concept mapping/Mind mapping/Review Questions</a:t>
            </a:r>
          </a:p>
          <a:p>
            <a:r>
              <a:rPr lang="en-US" sz="4400" b="1" dirty="0" smtClean="0"/>
              <a:t>iii) Announcement of the topic</a:t>
            </a:r>
          </a:p>
          <a:p>
            <a:endParaRPr lang="en-US" sz="4400" dirty="0" smtClean="0"/>
          </a:p>
          <a:p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i="1" dirty="0" smtClean="0"/>
              <a:t>II. Reading the text and indentifying the unknown words and concepts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b="1" dirty="0" smtClean="0"/>
              <a:t>Asking the children to read the text and identify the unknown words and concepts</a:t>
            </a:r>
          </a:p>
          <a:p>
            <a:r>
              <a:rPr lang="en-US" sz="2800" b="1" dirty="0" smtClean="0"/>
              <a:t>Underlining the unknown words with pencil mark by the children individually</a:t>
            </a:r>
          </a:p>
          <a:p>
            <a:r>
              <a:rPr lang="en-US" sz="2800" b="1" dirty="0" smtClean="0"/>
              <a:t>Saying the words underlined aloud by each child and writing the words on the </a:t>
            </a:r>
            <a:r>
              <a:rPr lang="en-US" sz="2800" b="1" dirty="0" err="1" smtClean="0"/>
              <a:t>b.b</a:t>
            </a:r>
            <a:r>
              <a:rPr lang="en-US" sz="2800" b="1" dirty="0" smtClean="0"/>
              <a:t>. at the right hand side by the teacher</a:t>
            </a:r>
          </a:p>
          <a:p>
            <a:r>
              <a:rPr lang="en-US" sz="2800" b="1" dirty="0" smtClean="0"/>
              <a:t>Discussing the words  as a whole class activity</a:t>
            </a:r>
            <a:endParaRPr lang="en-US" sz="28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i="1" dirty="0" smtClean="0"/>
              <a:t>III. Understanding the Concepts By Discussion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1) Making the children to speak on the text read</a:t>
            </a:r>
          </a:p>
          <a:p>
            <a:r>
              <a:rPr lang="en-US" sz="2800" b="1" dirty="0" smtClean="0"/>
              <a:t>2) Asking the children to put questions on the concepts not understood/ contemporary issues</a:t>
            </a:r>
          </a:p>
          <a:p>
            <a:r>
              <a:rPr lang="en-US" sz="2800" b="1" dirty="0" smtClean="0"/>
              <a:t>3)Giving questions on the text read for understanding by the teacher based on the Academic Standards</a:t>
            </a:r>
          </a:p>
          <a:p>
            <a:r>
              <a:rPr lang="en-US" sz="2800" b="1" dirty="0" smtClean="0"/>
              <a:t>4) Practicing Skills – a) Information Skills </a:t>
            </a:r>
          </a:p>
          <a:p>
            <a:r>
              <a:rPr lang="en-US" sz="2800" b="1" dirty="0" smtClean="0"/>
              <a:t>b) Mapping Skills</a:t>
            </a:r>
          </a:p>
          <a:p>
            <a:endParaRPr lang="en-US" sz="4200" dirty="0" smtClean="0"/>
          </a:p>
          <a:p>
            <a:endParaRPr lang="en-US" sz="4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i="1" dirty="0" smtClean="0"/>
              <a:t>INFORMATION SKILLS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COLLECTING THE </a:t>
            </a:r>
            <a:r>
              <a:rPr lang="en-US" b="1" dirty="0" smtClean="0"/>
              <a:t>DATA</a:t>
            </a:r>
          </a:p>
          <a:p>
            <a:r>
              <a:rPr lang="en-US" b="1" dirty="0" smtClean="0"/>
              <a:t>TABULATING THE DATA</a:t>
            </a:r>
          </a:p>
          <a:p>
            <a:r>
              <a:rPr lang="en-US" b="1" dirty="0" smtClean="0"/>
              <a:t>ANALYSING THE DATA</a:t>
            </a:r>
          </a:p>
          <a:p>
            <a:r>
              <a:rPr lang="en-US" b="1" dirty="0" smtClean="0"/>
              <a:t>INFERENCE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b="1" i="1" dirty="0" smtClean="0"/>
              <a:t>Text to Table      </a:t>
            </a:r>
            <a:r>
              <a:rPr lang="en-US" b="1" i="1" dirty="0" err="1" smtClean="0"/>
              <a:t>Table</a:t>
            </a:r>
            <a:r>
              <a:rPr lang="en-US" b="1" i="1" dirty="0" smtClean="0"/>
              <a:t> to text</a:t>
            </a:r>
          </a:p>
          <a:p>
            <a:r>
              <a:rPr lang="en-US" b="1" i="1" dirty="0" smtClean="0"/>
              <a:t>Text to graph    </a:t>
            </a:r>
            <a:r>
              <a:rPr lang="en-US" b="1" i="1" dirty="0" err="1" smtClean="0"/>
              <a:t>Graph</a:t>
            </a:r>
            <a:r>
              <a:rPr lang="en-US" b="1" i="1" dirty="0" smtClean="0"/>
              <a:t> to table</a:t>
            </a:r>
          </a:p>
          <a:p>
            <a:r>
              <a:rPr lang="en-US" b="1" i="1" dirty="0" smtClean="0"/>
              <a:t>Table to graph</a:t>
            </a:r>
          </a:p>
          <a:p>
            <a:r>
              <a:rPr lang="en-US" b="1" i="1" dirty="0" smtClean="0"/>
              <a:t>Graph to text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MAPPING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Map Reading</a:t>
            </a:r>
          </a:p>
          <a:p>
            <a:r>
              <a:rPr lang="en-US" sz="4400" dirty="0" smtClean="0"/>
              <a:t>Map Drawing</a:t>
            </a:r>
          </a:p>
          <a:p>
            <a:r>
              <a:rPr lang="en-US" sz="4400" dirty="0" smtClean="0"/>
              <a:t>Map Pointing</a:t>
            </a:r>
            <a:endParaRPr lang="en-US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000" i="1" dirty="0" smtClean="0"/>
              <a:t>IV. </a:t>
            </a:r>
            <a:r>
              <a:rPr lang="en-US" sz="4000" b="1" i="1" dirty="0" smtClean="0"/>
              <a:t>SELF EVALUATION/HOME </a:t>
            </a:r>
            <a:r>
              <a:rPr lang="en-US" sz="4000" b="1" i="1" dirty="0" smtClean="0"/>
              <a:t>WORK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-US" sz="3000" b="1" dirty="0" smtClean="0"/>
              <a:t>Writing the answers to the questions written on the </a:t>
            </a:r>
            <a:r>
              <a:rPr lang="en-US" sz="3000" b="1" dirty="0" err="1" smtClean="0"/>
              <a:t>b.b</a:t>
            </a:r>
            <a:r>
              <a:rPr lang="en-US" sz="3000" b="1" dirty="0" smtClean="0"/>
              <a:t>. by the students</a:t>
            </a:r>
          </a:p>
          <a:p>
            <a:pPr algn="just">
              <a:spcAft>
                <a:spcPts val="600"/>
              </a:spcAft>
            </a:pPr>
            <a:r>
              <a:rPr lang="en-US" sz="3000" b="1" dirty="0" smtClean="0"/>
              <a:t>If the time lapses, same questions should be given as home work</a:t>
            </a:r>
            <a:endParaRPr lang="en-US" sz="3000" b="1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1068</Words>
  <Application>Microsoft Office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Flow</vt:lpstr>
      <vt:lpstr>Foundry</vt:lpstr>
      <vt:lpstr>Metro</vt:lpstr>
      <vt:lpstr>WELCOME</vt:lpstr>
      <vt:lpstr>INSTRUCTION PERIOD</vt:lpstr>
      <vt:lpstr> I.  INTRODUCTION II.  READING THE TEXT AND                          INDENTIFYING THE     UNKNOWN WORDS AND         CONCEPTS III.  UNDERSTANDING THE           CONCEPTS ANDDISCUSSION IV.  SELF EVALUATION/     HOME WORK</vt:lpstr>
      <vt:lpstr>I. INTRODUCTION</vt:lpstr>
      <vt:lpstr>II. Reading the text and indentifying the unknown words and concepts</vt:lpstr>
      <vt:lpstr> III. Understanding the Concepts By Discussion</vt:lpstr>
      <vt:lpstr> INFORMATION SKILLS</vt:lpstr>
      <vt:lpstr> MAPPING SKILLS</vt:lpstr>
      <vt:lpstr> IV. SELF EVALUATION/HOME WORK</vt:lpstr>
      <vt:lpstr>LESSON PLAN : OUR EARTH</vt:lpstr>
      <vt:lpstr>Slide 11</vt:lpstr>
      <vt:lpstr>Reflection on contemporary issues and questioning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Aditya</dc:creator>
  <cp:lastModifiedBy>win</cp:lastModifiedBy>
  <cp:revision>80</cp:revision>
  <dcterms:created xsi:type="dcterms:W3CDTF">2013-06-04T10:22:42Z</dcterms:created>
  <dcterms:modified xsi:type="dcterms:W3CDTF">2014-01-07T12:21:06Z</dcterms:modified>
</cp:coreProperties>
</file>